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57" r:id="rId5"/>
    <p:sldId id="263" r:id="rId6"/>
    <p:sldId id="264" r:id="rId7"/>
    <p:sldId id="258" r:id="rId8"/>
    <p:sldId id="265" r:id="rId9"/>
    <p:sldId id="266" r:id="rId10"/>
    <p:sldId id="259" r:id="rId11"/>
    <p:sldId id="267" r:id="rId12"/>
    <p:sldId id="268" r:id="rId13"/>
    <p:sldId id="260" r:id="rId14"/>
    <p:sldId id="269" r:id="rId15"/>
    <p:sldId id="270" r:id="rId16"/>
    <p:sldId id="275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54" y="-96"/>
      </p:cViewPr>
      <p:guideLst>
        <p:guide orient="horz" pos="2160"/>
        <p:guide pos="28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33" cy="7203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F2803B54-7306-404F-BA7D-D7484CE74A79}" type="datetime1">
              <a:rPr lang="ja-JP" altLang="en-US"/>
              <a:pPr>
                <a:defRPr/>
              </a:pPr>
              <a:t>2016/3/2</a:t>
            </a:fld>
            <a:endParaRPr lang="ja-JP" altLang="en-US"/>
          </a:p>
        </p:txBody>
      </p:sp>
      <p:sp>
        <p:nvSpPr>
          <p:cNvPr id="18436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ノート プレースホルダ 4"/>
          <p:cNvSpPr>
            <a:spLocks noGrp="1" noRot="1" noChangeAspec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054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BF76B68E-8AEF-4658-82D9-94517DA396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753131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E0FB-E25B-4416-8F8E-D9CF682DB10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8554D-3AA7-423A-9A9A-E004642EA711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28587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422AD-9383-4A53-8E9D-A3934360334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0D53C-78DC-42CA-914E-20F5EC914B71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84727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0C0C-E96C-47F7-AC62-AA6C88E3618D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A962F-7A34-46F9-A026-10512260086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33712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C6F0E-B9DC-48C5-AC0B-EED48B30FBB7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54A7F-6DAC-44FE-9DF1-0638C9D95937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2840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E201F-1299-451F-9053-1AABA83664B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CC41-DE76-439F-941B-8E4308D9752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04135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A8C91-9605-4E48-BBEA-D1C7F9692B8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931A-4B47-4E75-8EC8-C443BE6EABDC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84348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1298-CEDD-4E2B-974E-181A9E2159B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8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A3BEA-31E3-49AA-8536-094CB2C99851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12392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2B21A-9C78-47FA-80D7-E3CA7EA117EC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4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4439-3BBA-4125-9AAC-81AEC5D0A48F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04989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4A192-6CBB-49B4-9292-D3CA3AFAF2A9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3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1DF77-7F3C-4A09-92E3-50D26FE08212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69888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94FA1-E6A9-4613-92FD-F0A51D7BB74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6578-22C9-4F86-8ED6-A727EF360227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2800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>
              <a:sym typeface="ＭＳ Ｐゴシック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5471-7D47-4463-9C02-4DCA247C6F45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279D6-0AB0-4701-A496-D3361A191AD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96178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pitchFamily="50" charset="-128"/>
              </a:rPr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pitchFamily="50" charset="-128"/>
              </a:rPr>
              <a:t>マスタ テキストの書式設定</a:t>
            </a:r>
          </a:p>
          <a:p>
            <a:pPr lvl="1"/>
            <a:r>
              <a:rPr lang="zh-CN" altLang="ja-JP" smtClean="0">
                <a:sym typeface="ＭＳ Ｐゴシック" pitchFamily="50" charset="-128"/>
              </a:rPr>
              <a:t>第 </a:t>
            </a:r>
            <a:r>
              <a:rPr lang="ja-JP" altLang="zh-CN" smtClean="0">
                <a:sym typeface="ＭＳ Ｐゴシック" pitchFamily="50" charset="-128"/>
              </a:rPr>
              <a:t>2 </a:t>
            </a:r>
            <a:r>
              <a:rPr lang="zh-CN" altLang="ja-JP" smtClean="0">
                <a:sym typeface="ＭＳ Ｐゴシック" pitchFamily="50" charset="-128"/>
              </a:rPr>
              <a:t>レベル</a:t>
            </a:r>
          </a:p>
          <a:p>
            <a:pPr lvl="2"/>
            <a:r>
              <a:rPr lang="zh-CN" altLang="ja-JP" smtClean="0">
                <a:sym typeface="ＭＳ Ｐゴシック" pitchFamily="50" charset="-128"/>
              </a:rPr>
              <a:t>第 </a:t>
            </a:r>
            <a:r>
              <a:rPr lang="ja-JP" altLang="zh-CN" smtClean="0">
                <a:sym typeface="ＭＳ Ｐゴシック" pitchFamily="50" charset="-128"/>
              </a:rPr>
              <a:t>3 </a:t>
            </a:r>
            <a:r>
              <a:rPr lang="zh-CN" altLang="ja-JP" smtClean="0">
                <a:sym typeface="ＭＳ Ｐゴシック" pitchFamily="50" charset="-128"/>
              </a:rPr>
              <a:t>レベル</a:t>
            </a:r>
          </a:p>
          <a:p>
            <a:pPr lvl="3"/>
            <a:r>
              <a:rPr lang="zh-CN" altLang="ja-JP" smtClean="0">
                <a:sym typeface="ＭＳ Ｐゴシック" pitchFamily="50" charset="-128"/>
              </a:rPr>
              <a:t>第 </a:t>
            </a:r>
            <a:r>
              <a:rPr lang="ja-JP" altLang="zh-CN" smtClean="0">
                <a:sym typeface="ＭＳ Ｐゴシック" pitchFamily="50" charset="-128"/>
              </a:rPr>
              <a:t>4 </a:t>
            </a:r>
            <a:r>
              <a:rPr lang="zh-CN" altLang="ja-JP" smtClean="0">
                <a:sym typeface="ＭＳ Ｐゴシック" pitchFamily="50" charset="-128"/>
              </a:rPr>
              <a:t>レベル</a:t>
            </a:r>
          </a:p>
          <a:p>
            <a:pPr lvl="4"/>
            <a:r>
              <a:rPr lang="zh-CN" altLang="ja-JP" smtClean="0">
                <a:sym typeface="ＭＳ Ｐゴシック" pitchFamily="50" charset="-128"/>
              </a:rPr>
              <a:t>第 </a:t>
            </a:r>
            <a:r>
              <a:rPr lang="ja-JP" altLang="zh-CN" smtClean="0">
                <a:sym typeface="ＭＳ Ｐゴシック" pitchFamily="50" charset="-128"/>
              </a:rPr>
              <a:t>5 </a:t>
            </a:r>
            <a:r>
              <a:rPr lang="zh-CN" altLang="ja-JP" smtClean="0">
                <a:sym typeface="ＭＳ Ｐゴシック" pitchFamily="50" charset="-128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469A6D0F-2133-4416-9D13-DFB03CCEA1EB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3DE449C7-AADA-4B8C-B8CE-729A4E9507E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ＭＳ Ｐゴシック" pitchFamily="50" charset="-128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ＭＳ Ｐゴシック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png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2.pn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2.png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2.pn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2.png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MA"/><Relationship Id="rId1" Type="http://schemas.microsoft.com/office/2007/relationships/media" Target="../media/media4.WM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2.pn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265390B-F191-43DF-9927-2066D6B0117C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2051" name="額縁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>
              <a:latin typeface="ＭＳ Ｐゴシック" pitchFamily="50" charset="-128"/>
              <a:sym typeface="ＭＳ Ｐゴシック" pitchFamily="50" charset="-128"/>
            </a:endParaRPr>
          </a:p>
        </p:txBody>
      </p:sp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582738" y="692150"/>
            <a:ext cx="75612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200">
                <a:latin typeface="ＭＳ Ｐゴシック" pitchFamily="50" charset="-128"/>
                <a:sym typeface="ＭＳ Ｐゴシック" pitchFamily="50" charset="-128"/>
              </a:rPr>
              <a:t>●ただしいのは　どっちかな？</a:t>
            </a:r>
            <a:endParaRPr lang="ja-JP" altLang="en-US"/>
          </a:p>
        </p:txBody>
      </p:sp>
      <p:sp>
        <p:nvSpPr>
          <p:cNvPr id="2053" name="角丸四角形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427538" y="4437063"/>
            <a:ext cx="4033837" cy="122396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かざぐるま</a:t>
            </a:r>
            <a:endParaRPr lang="ja-JP" altLang="en-US"/>
          </a:p>
        </p:txBody>
      </p:sp>
      <p:sp>
        <p:nvSpPr>
          <p:cNvPr id="2054" name="角丸四角形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2625" y="4437063"/>
            <a:ext cx="3168650" cy="122396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こ　ま</a:t>
            </a:r>
            <a:endParaRPr lang="ja-JP" altLang="en-US"/>
          </a:p>
        </p:txBody>
      </p:sp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3"/>
          <a:stretch>
            <a:fillRect/>
          </a:stretch>
        </p:blipFill>
        <p:spPr bwMode="auto">
          <a:xfrm>
            <a:off x="2914650" y="1412875"/>
            <a:ext cx="2917825" cy="266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こま　　　どっちかな.WMA" descr="こま　　　どっちかな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7" fill="hold"/>
                                        <p:tgtEl>
                                          <p:spTgt spid="30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BFA410A-7D3E-4148-A14F-68D5835F667C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11267" name="額縁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>
              <a:latin typeface="ＭＳ Ｐゴシック" pitchFamily="50" charset="-128"/>
              <a:sym typeface="ＭＳ Ｐゴシック" pitchFamily="50" charset="-128"/>
            </a:endParaRPr>
          </a:p>
        </p:txBody>
      </p:sp>
      <p:sp>
        <p:nvSpPr>
          <p:cNvPr id="11268" name="角丸四角形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2988" y="4437063"/>
            <a:ext cx="2808287" cy="100806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う　ま</a:t>
            </a:r>
            <a:endParaRPr lang="ja-JP" altLang="en-US"/>
          </a:p>
        </p:txBody>
      </p:sp>
      <p:sp>
        <p:nvSpPr>
          <p:cNvPr id="11269" name="角丸四角形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48263" y="4437063"/>
            <a:ext cx="2808287" cy="100806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こ　ま</a:t>
            </a:r>
            <a:endParaRPr lang="ja-JP" altLang="en-US"/>
          </a:p>
        </p:txBody>
      </p:sp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3"/>
          <a:stretch>
            <a:fillRect/>
          </a:stretch>
        </p:blipFill>
        <p:spPr bwMode="auto">
          <a:xfrm>
            <a:off x="2914650" y="1196975"/>
            <a:ext cx="2917825" cy="266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C44652D-FA23-4CA6-946F-50281C9811A8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12291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8000">
                <a:solidFill>
                  <a:srgbClr val="FF0000"/>
                </a:solidFill>
                <a:latin typeface="ＭＳ Ｐゴシック" pitchFamily="50" charset="-128"/>
                <a:sym typeface="ＭＳ Ｐゴシック" pitchFamily="50" charset="-128"/>
              </a:rPr>
              <a:t>○</a:t>
            </a:r>
            <a:endParaRPr lang="ja-JP" altLang="en-US"/>
          </a:p>
        </p:txBody>
      </p:sp>
      <p:pic>
        <p:nvPicPr>
          <p:cNvPr id="13315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13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1D2822C-63D3-407F-BFBA-DE286583A177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13315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8000">
                <a:solidFill>
                  <a:schemeClr val="tx2"/>
                </a:solidFill>
                <a:latin typeface="Calibri" pitchFamily="34" charset="0"/>
                <a:sym typeface="Calibri" pitchFamily="34" charset="0"/>
              </a:rPr>
              <a:t>×</a:t>
            </a:r>
            <a:endParaRPr lang="ja-JP" altLang="en-US"/>
          </a:p>
        </p:txBody>
      </p:sp>
      <p:pic>
        <p:nvPicPr>
          <p:cNvPr id="14339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143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7FB0717-246F-478A-98BF-3BA782E0101D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14339" name="額縁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>
              <a:latin typeface="ＭＳ Ｐゴシック" pitchFamily="50" charset="-128"/>
              <a:sym typeface="ＭＳ Ｐゴシック" pitchFamily="50" charset="-128"/>
            </a:endParaRPr>
          </a:p>
        </p:txBody>
      </p:sp>
      <p:sp>
        <p:nvSpPr>
          <p:cNvPr id="14340" name="角丸四角形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49850" y="4437063"/>
            <a:ext cx="3168650" cy="13700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こ　ま</a:t>
            </a:r>
            <a:endParaRPr lang="ja-JP" altLang="en-US"/>
          </a:p>
        </p:txBody>
      </p:sp>
      <p:sp>
        <p:nvSpPr>
          <p:cNvPr id="14341" name="角丸四角形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98525" y="4437063"/>
            <a:ext cx="3168650" cy="13700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こ　い</a:t>
            </a:r>
            <a:endParaRPr lang="ja-JP" altLang="en-US"/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3"/>
          <a:stretch>
            <a:fillRect/>
          </a:stretch>
        </p:blipFill>
        <p:spPr bwMode="auto">
          <a:xfrm>
            <a:off x="2987675" y="1123950"/>
            <a:ext cx="2916238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DDADA8C-7960-4F02-9242-448DD4CD4EFA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15363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8000">
                <a:solidFill>
                  <a:srgbClr val="FF0000"/>
                </a:solidFill>
                <a:latin typeface="ＭＳ Ｐゴシック" pitchFamily="50" charset="-128"/>
                <a:sym typeface="ＭＳ Ｐゴシック" pitchFamily="50" charset="-128"/>
              </a:rPr>
              <a:t>○</a:t>
            </a:r>
            <a:endParaRPr lang="ja-JP" altLang="en-US"/>
          </a:p>
        </p:txBody>
      </p:sp>
      <p:pic>
        <p:nvPicPr>
          <p:cNvPr id="16387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16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47FFF00-4B77-4395-9AB9-71011CA01E5E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16387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8000">
                <a:solidFill>
                  <a:schemeClr val="tx2"/>
                </a:solidFill>
                <a:latin typeface="Calibri" pitchFamily="34" charset="0"/>
                <a:sym typeface="Calibri" pitchFamily="34" charset="0"/>
              </a:rPr>
              <a:t>×</a:t>
            </a:r>
            <a:endParaRPr lang="ja-JP" altLang="en-US"/>
          </a:p>
        </p:txBody>
      </p:sp>
      <p:pic>
        <p:nvPicPr>
          <p:cNvPr id="17411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174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1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42AE922-8FF4-4603-B66B-B0BD5792E209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2266950" y="4510088"/>
            <a:ext cx="4538663" cy="15128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93700" y="45815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8000" b="1" smtClean="0"/>
              <a:t>こ　ま</a:t>
            </a:r>
          </a:p>
        </p:txBody>
      </p:sp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3"/>
          <a:stretch>
            <a:fillRect/>
          </a:stretch>
        </p:blipFill>
        <p:spPr bwMode="auto">
          <a:xfrm>
            <a:off x="2771775" y="835025"/>
            <a:ext cx="362585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ファンファーレ　大正解.WMA" descr="ファンファーレ　大正解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454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82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82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4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8435" grpId="0" bldLvl="0" autoUpdateAnimBg="0"/>
      <p:bldP spid="18435" grpId="1" bldLvl="0" autoUpdateAnimBg="0"/>
      <p:bldP spid="18435" grpId="2" bldLvl="0" autoUpdateAnimBg="0"/>
      <p:bldP spid="18435" grpId="3" bldLvl="0" autoUpdateAnimBg="0"/>
      <p:bldP spid="18435" grpId="4" bldLvl="0" autoUpdateAnimBg="0"/>
      <p:bldP spid="18435" grpId="5" bldLvl="0" autoUpdateAnimBg="0"/>
      <p:bldP spid="18435" grpId="6" bldLvl="0" autoUpdateAnimBg="0"/>
      <p:bldP spid="18435" grpId="7" bldLvl="0" autoUpdateAnimBg="0"/>
      <p:bldP spid="18435" grpId="8" bldLvl="0" autoUpdateAnimBg="0"/>
      <p:bldP spid="18435" grpId="9" bldLvl="0" autoUpdateAnimBg="0"/>
      <p:bldP spid="18435" grpId="10" bldLvl="0" autoUpdateAnimBg="0"/>
      <p:bldP spid="18435" grpId="11" bldLvl="0" autoUpdateAnimBg="0"/>
      <p:bldP spid="18435" grpId="12" bldLvl="0" autoUpdateAnimBg="0"/>
      <p:bldP spid="18435" grpId="13" bldLvl="0" autoUpdateAnimBg="0"/>
      <p:bldP spid="18435" grpId="14" bldLvl="0" autoUpdateAnimBg="0"/>
      <p:bldP spid="18435" grpId="15" bldLvl="0" autoUpdateAnimBg="0"/>
      <p:bldP spid="18435" grpId="16" bldLvl="0" autoUpdateAnimBg="0"/>
      <p:bldP spid="18435" grpId="17" bldLvl="0" autoUpdateAnimBg="0"/>
      <p:bldP spid="18435" grpId="18" bldLvl="0" autoUpdateAnimBg="0"/>
      <p:bldP spid="18435" grpId="19" bldLvl="0" autoUpdateAnimBg="0"/>
      <p:bldP spid="18435" grpId="20" bldLvl="0" autoUpdateAnimBg="0"/>
      <p:bldP spid="18435" grpId="21" bldLvl="0" autoUpdateAnimBg="0"/>
      <p:bldP spid="18435" grpId="22" bldLvl="0" autoUpdateAnimBg="0"/>
      <p:bldP spid="18435" grpId="23" bldLvl="0" autoUpdateAnimBg="0"/>
      <p:bldP spid="18435" grpId="24" bldLvl="0" autoUpdateAnimBg="0"/>
      <p:bldP spid="18435" grpId="25" bldLvl="0" autoUpdateAnimBg="0"/>
      <p:bldP spid="18435" grpId="26" bldLvl="0" autoUpdateAnimBg="0"/>
      <p:bldP spid="18435" grpId="27" bldLvl="0" autoUpdateAnimBg="0"/>
      <p:bldP spid="18435" grpId="28" bldLvl="0" autoUpdateAnimBg="0"/>
      <p:bldP spid="18435" grpId="29" bldLvl="0" autoUpdateAnimBg="0"/>
      <p:bldP spid="18435" grpId="30" bldLvl="0" autoUpdateAnimBg="0"/>
      <p:bldP spid="18435" grpId="31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C62A26A-02E7-4C6F-842E-14B98CC6CE4A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3075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8000">
                <a:solidFill>
                  <a:srgbClr val="FF0000"/>
                </a:solidFill>
                <a:latin typeface="ＭＳ Ｐゴシック" pitchFamily="50" charset="-128"/>
                <a:sym typeface="ＭＳ Ｐゴシック" pitchFamily="50" charset="-128"/>
              </a:rPr>
              <a:t>○</a:t>
            </a:r>
            <a:endParaRPr lang="ja-JP" altLang="en-US"/>
          </a:p>
        </p:txBody>
      </p:sp>
      <p:pic>
        <p:nvPicPr>
          <p:cNvPr id="4099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4FAC302-DA0F-4938-949C-004EDAB75950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4099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8000">
                <a:solidFill>
                  <a:schemeClr val="tx2"/>
                </a:solidFill>
                <a:latin typeface="Calibri" pitchFamily="34" charset="0"/>
                <a:sym typeface="Calibri" pitchFamily="34" charset="0"/>
              </a:rPr>
              <a:t>×</a:t>
            </a:r>
            <a:endParaRPr lang="ja-JP" altLang="en-US"/>
          </a:p>
        </p:txBody>
      </p:sp>
      <p:pic>
        <p:nvPicPr>
          <p:cNvPr id="5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C7370067-B409-47DA-90EE-B06139A56216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5123" name="額縁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>
              <a:latin typeface="ＭＳ Ｐゴシック" pitchFamily="50" charset="-128"/>
              <a:sym typeface="ＭＳ Ｐゴシック" pitchFamily="50" charset="-128"/>
            </a:endParaRPr>
          </a:p>
        </p:txBody>
      </p:sp>
      <p:sp>
        <p:nvSpPr>
          <p:cNvPr id="5124" name="角丸四角形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2988" y="4437063"/>
            <a:ext cx="3168650" cy="1296987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ひこうき</a:t>
            </a:r>
            <a:endParaRPr lang="ja-JP" altLang="en-US"/>
          </a:p>
        </p:txBody>
      </p:sp>
      <p:sp>
        <p:nvSpPr>
          <p:cNvPr id="5125" name="角丸四角形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48263" y="4437063"/>
            <a:ext cx="3025775" cy="1296987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こ　ま</a:t>
            </a:r>
            <a:endParaRPr lang="ja-JP" altLang="en-US"/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3"/>
          <a:stretch>
            <a:fillRect/>
          </a:stretch>
        </p:blipFill>
        <p:spPr bwMode="auto">
          <a:xfrm>
            <a:off x="3059113" y="1123950"/>
            <a:ext cx="291623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4661979-5FF6-4D4A-BDEB-35719EDD3058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6147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8000">
                <a:solidFill>
                  <a:srgbClr val="FF0000"/>
                </a:solidFill>
                <a:latin typeface="ＭＳ Ｐゴシック" pitchFamily="50" charset="-128"/>
                <a:sym typeface="ＭＳ Ｐゴシック" pitchFamily="50" charset="-128"/>
              </a:rPr>
              <a:t>○</a:t>
            </a:r>
            <a:endParaRPr lang="ja-JP" altLang="en-US"/>
          </a:p>
        </p:txBody>
      </p:sp>
      <p:pic>
        <p:nvPicPr>
          <p:cNvPr id="7171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7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CA6E0BD-536B-488A-A082-357F5D426390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7171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8000">
                <a:solidFill>
                  <a:schemeClr val="tx2"/>
                </a:solidFill>
                <a:latin typeface="Calibri" pitchFamily="34" charset="0"/>
                <a:sym typeface="Calibri" pitchFamily="34" charset="0"/>
              </a:rPr>
              <a:t>×</a:t>
            </a:r>
            <a:endParaRPr lang="ja-JP" altLang="en-US"/>
          </a:p>
        </p:txBody>
      </p:sp>
      <p:pic>
        <p:nvPicPr>
          <p:cNvPr id="5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7004207-9C24-4EDE-9220-275ABD0B81D0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8195" name="額縁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>
              <a:latin typeface="ＭＳ Ｐゴシック" pitchFamily="50" charset="-128"/>
              <a:sym typeface="ＭＳ Ｐゴシック" pitchFamily="50" charset="-128"/>
            </a:endParaRPr>
          </a:p>
        </p:txBody>
      </p:sp>
      <p:sp>
        <p:nvSpPr>
          <p:cNvPr id="8196" name="角丸四角形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4575" y="4437063"/>
            <a:ext cx="3095625" cy="13700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こ</a:t>
            </a:r>
            <a:r>
              <a:rPr lang="ja-JP" altLang="en-US" sz="3200" b="1">
                <a:latin typeface="ＭＳ Ｐゴシック" pitchFamily="50" charset="-128"/>
                <a:sym typeface="ＭＳ Ｐゴシック" pitchFamily="50" charset="-128"/>
              </a:rPr>
              <a:t>　　</a:t>
            </a:r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ま</a:t>
            </a:r>
            <a:endParaRPr lang="ja-JP" altLang="en-US"/>
          </a:p>
        </p:txBody>
      </p:sp>
      <p:sp>
        <p:nvSpPr>
          <p:cNvPr id="8197" name="角丸四角形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3800" y="4438650"/>
            <a:ext cx="3170238" cy="136842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こ</a:t>
            </a:r>
            <a:r>
              <a:rPr lang="ja-JP" altLang="en-US" sz="3200" b="1">
                <a:latin typeface="ＭＳ Ｐゴシック" pitchFamily="50" charset="-128"/>
                <a:sym typeface="ＭＳ Ｐゴシック" pitchFamily="50" charset="-128"/>
              </a:rPr>
              <a:t>　</a:t>
            </a:r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う</a:t>
            </a:r>
            <a:r>
              <a:rPr lang="ja-JP" altLang="en-US" sz="3200" b="1">
                <a:latin typeface="ＭＳ Ｐゴシック" pitchFamily="50" charset="-128"/>
                <a:sym typeface="ＭＳ Ｐゴシック" pitchFamily="50" charset="-128"/>
              </a:rPr>
              <a:t>　</a:t>
            </a:r>
            <a:r>
              <a:rPr lang="ja-JP" altLang="en-US" sz="6000" b="1">
                <a:latin typeface="ＭＳ Ｐゴシック" pitchFamily="50" charset="-128"/>
                <a:sym typeface="ＭＳ Ｐゴシック" pitchFamily="50" charset="-128"/>
              </a:rPr>
              <a:t>ま</a:t>
            </a:r>
            <a:endParaRPr lang="ja-JP" altLang="en-US"/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3"/>
          <a:stretch>
            <a:fillRect/>
          </a:stretch>
        </p:blipFill>
        <p:spPr bwMode="auto">
          <a:xfrm>
            <a:off x="2987675" y="1123950"/>
            <a:ext cx="2916238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B1B0D69E-CEEA-498F-AC0C-5C653BAB8D94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9219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8000">
                <a:solidFill>
                  <a:srgbClr val="FF0000"/>
                </a:solidFill>
                <a:latin typeface="ＭＳ Ｐゴシック" pitchFamily="50" charset="-128"/>
                <a:sym typeface="ＭＳ Ｐゴシック" pitchFamily="50" charset="-128"/>
              </a:rPr>
              <a:t>○</a:t>
            </a:r>
            <a:endParaRPr lang="ja-JP" altLang="en-US"/>
          </a:p>
        </p:txBody>
      </p:sp>
      <p:pic>
        <p:nvPicPr>
          <p:cNvPr id="10243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2D72D08-0DD8-4289-936D-24D7571C747D}" type="datetime1">
              <a:rPr lang="ja-JP" altLang="en-US"/>
              <a:pPr eaLnBrk="1" hangingPunct="1"/>
              <a:t>2016/3/2</a:t>
            </a:fld>
            <a:endParaRPr lang="ja-JP" altLang="en-US" sz="1800"/>
          </a:p>
        </p:txBody>
      </p:sp>
      <p:sp>
        <p:nvSpPr>
          <p:cNvPr id="10243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8000">
                <a:solidFill>
                  <a:schemeClr val="tx2"/>
                </a:solidFill>
                <a:latin typeface="Calibri" pitchFamily="34" charset="0"/>
                <a:sym typeface="Calibri" pitchFamily="34" charset="0"/>
              </a:rPr>
              <a:t>×</a:t>
            </a:r>
            <a:endParaRPr lang="ja-JP" altLang="en-US"/>
          </a:p>
        </p:txBody>
      </p:sp>
      <p:pic>
        <p:nvPicPr>
          <p:cNvPr id="11267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11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157255208</TotalTime>
  <Pages>0</Pages>
  <Words>42</Words>
  <Characters>0</Characters>
  <Application>Microsoft Office PowerPoint</Application>
  <DocSecurity>0</DocSecurity>
  <PresentationFormat>画面に合わせる (4:3)</PresentationFormat>
  <Lines>0</Lines>
  <Paragraphs>38</Paragraphs>
  <Slides>16</Slides>
  <Notes>0</Notes>
  <HiddenSlides>0</HiddenSlides>
  <MMClips>12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こ　ま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pcroom</dc:creator>
  <cp:lastModifiedBy>FJ-USER</cp:lastModifiedBy>
  <cp:revision>12</cp:revision>
  <cp:lastPrinted>1899-12-30T00:00:00Z</cp:lastPrinted>
  <dcterms:created xsi:type="dcterms:W3CDTF">2010-12-20T06:38:00Z</dcterms:created>
  <dcterms:modified xsi:type="dcterms:W3CDTF">2016-03-02T06:49:11Z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1041-6.6.0.2538</vt:lpwstr>
  </property>
</Properties>
</file>